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533b674677_0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533b67467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Project (DAP)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PowerBI Dashboard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289500" y="-15875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528650" y="1057275"/>
            <a:ext cx="64437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Cleaning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Visualization (PowerBI)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697525"/>
            <a:ext cx="8479800" cy="3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An organization's or a group's key metrics can be kept on a dashboard, which is a consolidated platform.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/>
              <a:t>When done effectively, it can serve as a company's main information source. Dashboards are useful for tracking an organization's performance and boosting productivity.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/>
              <a:t>This project presents a getInnotized analytical dashboard solution. The dashboard provides streamlined data (sales,trend analysis month on month etc) that may affect decision-making in the future for the organization's growth.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Data cleaning is the process of detecting and correcting inaccurate records in your dataset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900"/>
              <a:t>In this project, the data was cleaned with both python and excel powerquery</a:t>
            </a:r>
            <a:endParaRPr sz="1900"/>
          </a:p>
        </p:txBody>
      </p:sp>
      <p:sp>
        <p:nvSpPr>
          <p:cNvPr id="87" name="Google Shape;87;p16"/>
          <p:cNvSpPr txBox="1"/>
          <p:nvPr>
            <p:ph idx="2" type="body"/>
          </p:nvPr>
        </p:nvSpPr>
        <p:spPr>
          <a:xfrm>
            <a:off x="4572000" y="1857375"/>
            <a:ext cx="4429200" cy="30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Some data modification performed are;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Handling NAN values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Deleting Blank rows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Correcting dataypes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Merging sheets from different sources into one dataframe</a:t>
            </a:r>
            <a:endParaRPr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0" y="13775"/>
            <a:ext cx="9144000" cy="63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Dashboard Presentation</a:t>
            </a:r>
            <a:endParaRPr sz="3200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43725"/>
            <a:ext cx="8820150" cy="449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0" y="13775"/>
            <a:ext cx="9144000" cy="63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Dashboard Presentation</a:t>
            </a:r>
            <a:endParaRPr sz="3200"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43775"/>
            <a:ext cx="8734425" cy="434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490250" y="488250"/>
            <a:ext cx="7810800" cy="94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Conclusion</a:t>
            </a:r>
            <a:endParaRPr sz="4800"/>
          </a:p>
        </p:txBody>
      </p:sp>
      <p:sp>
        <p:nvSpPr>
          <p:cNvPr id="105" name="Google Shape;105;p19"/>
          <p:cNvSpPr txBox="1"/>
          <p:nvPr/>
        </p:nvSpPr>
        <p:spPr>
          <a:xfrm>
            <a:off x="771525" y="1485900"/>
            <a:ext cx="68865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Good visualized data presentation makes an organization effective and is also instrumental in decision making.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Therefore data accuracy is very essential when building dashboards.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 You</a:t>
            </a:r>
            <a:endParaRPr sz="3000"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Team Autumn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/>
              <a:t>Group Members</a:t>
            </a:r>
            <a:endParaRPr b="1" sz="21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Winifred Kwakye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David Tetteh Akoto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Lihla Saisi Shiribwa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12" name="Google Shape;112;p20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